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0" r:id="rId6"/>
    <p:sldId id="259" r:id="rId7"/>
    <p:sldId id="260" r:id="rId8"/>
    <p:sldId id="271" r:id="rId9"/>
    <p:sldId id="261" r:id="rId10"/>
    <p:sldId id="262" r:id="rId11"/>
    <p:sldId id="263" r:id="rId12"/>
    <p:sldId id="264" r:id="rId13"/>
    <p:sldId id="265" r:id="rId14"/>
    <p:sldId id="273" r:id="rId15"/>
    <p:sldId id="274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1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1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9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544616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3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9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31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27054"/>
            <a:ext cx="4572000" cy="233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70"/>
            <a:ext cx="9180512" cy="451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7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40968"/>
            <a:ext cx="648072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8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0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6157" cy="684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3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9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6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8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1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Specialist</dc:creator>
  <cp:lastModifiedBy>Specialist</cp:lastModifiedBy>
  <cp:revision>6</cp:revision>
  <dcterms:created xsi:type="dcterms:W3CDTF">2020-05-14T05:33:07Z</dcterms:created>
  <dcterms:modified xsi:type="dcterms:W3CDTF">2020-05-14T07:07:59Z</dcterms:modified>
</cp:coreProperties>
</file>